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0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60302DD-4F95-4643-A38B-88458FD8DF8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026670B-BD44-4B5E-B2D1-7B82D4A94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salempres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kim.hamel@mvsdschool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vulibrary.org/research-tools.html" TargetMode="External"/><Relationship Id="rId2" Type="http://schemas.openxmlformats.org/officeDocument/2006/relationships/hyperlink" Target="http://www.mvulibrar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Salem Press Online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420035" cy="1598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Digital Resources for </a:t>
            </a:r>
          </a:p>
          <a:p>
            <a:r>
              <a:rPr lang="en-US" dirty="0" smtClean="0"/>
              <a:t>Literature, History, Science, </a:t>
            </a:r>
          </a:p>
          <a:p>
            <a:r>
              <a:rPr lang="en-US" dirty="0" smtClean="0"/>
              <a:t>Health &amp; Careers</a:t>
            </a:r>
          </a:p>
          <a:p>
            <a:endParaRPr lang="en-US" sz="1100" dirty="0"/>
          </a:p>
          <a:p>
            <a:r>
              <a:rPr lang="en-US" dirty="0" smtClean="0">
                <a:hlinkClick r:id="rId2"/>
              </a:rPr>
              <a:t>https://online.salempress.com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40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12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3697069"/>
            <a:ext cx="2971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an article to read further</a:t>
            </a:r>
          </a:p>
        </p:txBody>
      </p:sp>
      <p:sp>
        <p:nvSpPr>
          <p:cNvPr id="6" name="Left Arrow 5"/>
          <p:cNvSpPr/>
          <p:nvPr/>
        </p:nvSpPr>
        <p:spPr>
          <a:xfrm>
            <a:off x="3810000" y="4114800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4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3272626"/>
            <a:ext cx="29718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 want to save an article to your personal account, click Save this article, then you can register to create an account</a:t>
            </a:r>
          </a:p>
        </p:txBody>
      </p:sp>
      <p:sp>
        <p:nvSpPr>
          <p:cNvPr id="6" name="Left Arrow 5"/>
          <p:cNvSpPr/>
          <p:nvPr/>
        </p:nvSpPr>
        <p:spPr>
          <a:xfrm>
            <a:off x="1828800" y="3690357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041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3200" y="4088343"/>
            <a:ext cx="29718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 you register for a personal account, you can save articles for later, take notes and save citations</a:t>
            </a:r>
          </a:p>
        </p:txBody>
      </p:sp>
      <p:sp>
        <p:nvSpPr>
          <p:cNvPr id="8" name="Left Arrow 7"/>
          <p:cNvSpPr/>
          <p:nvPr/>
        </p:nvSpPr>
        <p:spPr>
          <a:xfrm rot="5400000">
            <a:off x="3657600" y="3467100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7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2482275"/>
            <a:ext cx="29718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My Folder to access articles that you have saved</a:t>
            </a:r>
          </a:p>
        </p:txBody>
      </p:sp>
      <p:sp>
        <p:nvSpPr>
          <p:cNvPr id="6" name="Left Arrow 5"/>
          <p:cNvSpPr/>
          <p:nvPr/>
        </p:nvSpPr>
        <p:spPr>
          <a:xfrm rot="5400000">
            <a:off x="2171700" y="1790700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86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contact a </a:t>
            </a:r>
            <a:r>
              <a:rPr lang="en-US" dirty="0" smtClean="0">
                <a:hlinkClick r:id="rId2"/>
              </a:rPr>
              <a:t>Mrs. Hamel </a:t>
            </a:r>
            <a:r>
              <a:rPr lang="en-US" dirty="0" smtClean="0"/>
              <a:t>in the Library if </a:t>
            </a:r>
            <a:r>
              <a:rPr lang="en-US" dirty="0" smtClean="0"/>
              <a:t>you need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3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Press Online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38508" cy="35089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Provides immediate online access to research </a:t>
            </a:r>
            <a:r>
              <a:rPr lang="en-US" dirty="0" smtClean="0"/>
              <a:t>materials.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Titles are arranged under five broad subject categories: Literature, History, Science, Health, and Careers.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Log on to </a:t>
            </a:r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library’s </a:t>
            </a:r>
            <a:r>
              <a:rPr lang="en-US" dirty="0" smtClean="0">
                <a:hlinkClick r:id="rId2"/>
              </a:rPr>
              <a:t>website</a:t>
            </a:r>
            <a:r>
              <a:rPr lang="en-US" dirty="0" smtClean="0"/>
              <a:t>, pick the </a:t>
            </a:r>
            <a:r>
              <a:rPr lang="en-US" dirty="0" smtClean="0">
                <a:hlinkClick r:id="rId3"/>
              </a:rPr>
              <a:t>Research Tools tab</a:t>
            </a:r>
            <a:r>
              <a:rPr lang="en-US" dirty="0" smtClean="0"/>
              <a:t> </a:t>
            </a:r>
            <a:r>
              <a:rPr lang="en-US" dirty="0" smtClean="0"/>
              <a:t>and look for Salem </a:t>
            </a:r>
            <a:r>
              <a:rPr lang="en-US" dirty="0" smtClean="0"/>
              <a:t>Press in the right column </a:t>
            </a:r>
            <a:r>
              <a:rPr lang="en-US" dirty="0" smtClean="0"/>
              <a:t>to get </a:t>
            </a:r>
            <a:r>
              <a:rPr lang="en-US" dirty="0" smtClean="0"/>
              <a:t>started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657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40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368886">
            <a:off x="4141105" y="1903185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2180272"/>
            <a:ext cx="29718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 know what you’re searching for, enter your keyword and click the magnifying glass to start a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733800"/>
            <a:ext cx="29718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you’re searching for a phrase, add quotes before and after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715000"/>
            <a:ext cx="7391400" cy="3077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You can also select any linked resource title to search in that specific book.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5084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294725" y="2438400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1752600"/>
            <a:ext cx="29718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Your search terms are highlighted to spot them easily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657600"/>
            <a:ext cx="2971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an article to open the full text</a:t>
            </a:r>
          </a:p>
        </p:txBody>
      </p:sp>
      <p:sp>
        <p:nvSpPr>
          <p:cNvPr id="8" name="Left Arrow 7"/>
          <p:cNvSpPr/>
          <p:nvPr/>
        </p:nvSpPr>
        <p:spPr>
          <a:xfrm>
            <a:off x="3128430" y="4048420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55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3810000"/>
            <a:ext cx="29718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 section in the table of contents to jump to that section</a:t>
            </a:r>
          </a:p>
        </p:txBody>
      </p:sp>
      <p:sp>
        <p:nvSpPr>
          <p:cNvPr id="7" name="Left Arrow 6"/>
          <p:cNvSpPr/>
          <p:nvPr/>
        </p:nvSpPr>
        <p:spPr>
          <a:xfrm>
            <a:off x="1905000" y="3950732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39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3212068"/>
            <a:ext cx="2971800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can save an article into your personal account, email and print, plus save it to your google drive</a:t>
            </a:r>
          </a:p>
        </p:txBody>
      </p:sp>
      <p:sp>
        <p:nvSpPr>
          <p:cNvPr id="7" name="Left Arrow 6"/>
          <p:cNvSpPr/>
          <p:nvPr/>
        </p:nvSpPr>
        <p:spPr>
          <a:xfrm>
            <a:off x="1905000" y="3352800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82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95600" y="2858868"/>
            <a:ext cx="2971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articles display three types of citations</a:t>
            </a:r>
          </a:p>
        </p:txBody>
      </p:sp>
      <p:sp>
        <p:nvSpPr>
          <p:cNvPr id="6" name="Left Arrow 5"/>
          <p:cNvSpPr/>
          <p:nvPr/>
        </p:nvSpPr>
        <p:spPr>
          <a:xfrm rot="16200000">
            <a:off x="2552700" y="3848100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8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832" y="1298448"/>
            <a:ext cx="7315200" cy="435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6200000">
            <a:off x="7048500" y="3441442"/>
            <a:ext cx="838200" cy="304800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60576" y="1905000"/>
            <a:ext cx="2971800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If you’re not sure what to search for, you can click on a book title to browse contents</a:t>
            </a:r>
          </a:p>
        </p:txBody>
      </p:sp>
    </p:spTree>
    <p:extLst>
      <p:ext uri="{BB962C8B-B14F-4D97-AF65-F5344CB8AC3E}">
        <p14:creationId xmlns:p14="http://schemas.microsoft.com/office/powerpoint/2010/main" xmlns="" val="10886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4190</TotalTime>
  <Words>279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Salem Press Online</vt:lpstr>
      <vt:lpstr>Salem Press Online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Need Help?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Salem Press Online</dc:title>
  <dc:creator>Jessica Moody</dc:creator>
  <cp:lastModifiedBy>staff</cp:lastModifiedBy>
  <cp:revision>14</cp:revision>
  <dcterms:created xsi:type="dcterms:W3CDTF">2020-08-28T18:12:19Z</dcterms:created>
  <dcterms:modified xsi:type="dcterms:W3CDTF">2020-10-05T14:35:37Z</dcterms:modified>
</cp:coreProperties>
</file>